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301" r:id="rId3"/>
    <p:sldId id="349" r:id="rId4"/>
    <p:sldId id="351" r:id="rId5"/>
    <p:sldId id="350" r:id="rId6"/>
    <p:sldId id="352" r:id="rId7"/>
    <p:sldId id="353" r:id="rId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57" d="100"/>
          <a:sy n="57" d="100"/>
        </p:scale>
        <p:origin x="13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FE62F6-65CB-4CD2-9886-CA57CD6191AE}"/>
              </a:ext>
            </a:extLst>
          </p:cNvPr>
          <p:cNvGrpSpPr/>
          <p:nvPr/>
        </p:nvGrpSpPr>
        <p:grpSpPr>
          <a:xfrm>
            <a:off x="7951736" y="1386270"/>
            <a:ext cx="4879001" cy="3759072"/>
            <a:chOff x="3000371" y="783289"/>
            <a:chExt cx="4879001" cy="375907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6EF022C-9FF8-4D4E-B761-9BF2A0D7C99E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F11AC02-EE06-4949-B19C-9EEDC399A6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E2281F76-A310-4083-9147-373A36C114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A726E8-C2ED-4BB7-9ED3-583DFCEA1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4171" y="1374199"/>
            <a:ext cx="4877144" cy="3777334"/>
          </a:xfrm>
          <a:prstGeom prst="rect">
            <a:avLst/>
          </a:prstGeom>
        </p:spPr>
      </p:pic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576D7A01-E956-4919-8FD5-96C490392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94749" y="1369869"/>
            <a:ext cx="4864965" cy="37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Arial Black" panose="020B0A04020102020204" pitchFamily="34" charset="0"/>
              </a:rPr>
              <a:t>Agile</a:t>
            </a:r>
            <a:endParaRPr lang="ko-KR" altLang="en-US" sz="48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/>
              <a:t>Req’s</a:t>
            </a:r>
            <a:endParaRPr lang="ko-KR" altLang="en-US" sz="9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/>
              <a:t>Design</a:t>
            </a:r>
            <a:endParaRPr lang="ko-KR" altLang="en-US" sz="9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/>
              <a:t>Deploy</a:t>
            </a:r>
            <a:endParaRPr lang="ko-KR" altLang="en-US" sz="9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/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/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/>
              <a:t>Req’s</a:t>
            </a:r>
            <a:endParaRPr lang="ko-KR" altLang="en-US" sz="11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/>
              <a:t>Design</a:t>
            </a:r>
            <a:endParaRPr lang="ko-KR" altLang="en-US" sz="1100" b="1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/>
              <a:t>Deploy</a:t>
            </a:r>
            <a:endParaRPr lang="ko-KR" altLang="en-US" sz="11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/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/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Req’s</a:t>
            </a:r>
            <a:endParaRPr lang="ko-KR" altLang="en-US" sz="14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Design</a:t>
            </a:r>
            <a:endParaRPr lang="ko-KR" altLang="en-US" sz="14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Deploy</a:t>
            </a:r>
            <a:endParaRPr lang="ko-KR" altLang="en-US" sz="1400" b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/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/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Requirements</a:t>
            </a:r>
            <a:endParaRPr lang="ko-KR" altLang="en-US" sz="1400" b="1"/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Design</a:t>
            </a:r>
            <a:endParaRPr lang="ko-KR" altLang="en-US" sz="1400" b="1"/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Development</a:t>
            </a:r>
            <a:endParaRPr lang="ko-KR" altLang="en-US" sz="1400" b="1"/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Test</a:t>
            </a:r>
            <a:endParaRPr lang="ko-KR" altLang="en-US" sz="1400" b="1"/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/>
              <a:t>Deployment</a:t>
            </a:r>
            <a:endParaRPr lang="ko-KR" altLang="en-US" sz="1400" b="1"/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</a:rPr>
              <a:t>SPRINT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</a:rPr>
              <a:t>1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Arial Black" panose="020B0A04020102020204" pitchFamily="34" charset="0"/>
              </a:rPr>
              <a:t>V-Model</a:t>
            </a:r>
            <a:endParaRPr lang="ko-KR" altLang="en-US" sz="48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2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11658</TotalTime>
  <Words>368</Words>
  <Application>Microsoft Office PowerPoint</Application>
  <PresentationFormat>사용자 지정</PresentationFormat>
  <Paragraphs>353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웹페이지 첫화면 이미지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1693</cp:revision>
  <dcterms:created xsi:type="dcterms:W3CDTF">2014-09-26T00:08:04Z</dcterms:created>
  <dcterms:modified xsi:type="dcterms:W3CDTF">2022-05-28T05:34:03Z</dcterms:modified>
</cp:coreProperties>
</file>